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25FA-590F-4906-925D-0ABF4EF37DF1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D2F857-4941-4C18-AF53-A600157AF83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25FA-590F-4906-925D-0ABF4EF37DF1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857-4941-4C18-AF53-A600157AF83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25FA-590F-4906-925D-0ABF4EF37DF1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857-4941-4C18-AF53-A600157AF83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25FA-590F-4906-925D-0ABF4EF37DF1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857-4941-4C18-AF53-A600157AF83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25FA-590F-4906-925D-0ABF4EF37DF1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857-4941-4C18-AF53-A600157AF83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25FA-590F-4906-925D-0ABF4EF37DF1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857-4941-4C18-AF53-A600157AF83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25FA-590F-4906-925D-0ABF4EF37DF1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857-4941-4C18-AF53-A600157AF835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25FA-590F-4906-925D-0ABF4EF37DF1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857-4941-4C18-AF53-A600157AF83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25FA-590F-4906-925D-0ABF4EF37DF1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857-4941-4C18-AF53-A600157AF83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25FA-590F-4906-925D-0ABF4EF37DF1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857-4941-4C18-AF53-A600157AF83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25FA-590F-4906-925D-0ABF4EF37DF1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2F857-4941-4C18-AF53-A600157AF835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3025FA-590F-4906-925D-0ABF4EF37DF1}" type="datetimeFigureOut">
              <a:rPr lang="nl-NL" smtClean="0"/>
              <a:t>16-6-2017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1D2F857-4941-4C18-AF53-A600157AF835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Kippen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Rassenkennis klas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436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Wyandotte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46214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217540" cy="321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0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Hollandse kriel</a:t>
            </a: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060041" cy="229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0862"/>
            <a:ext cx="326856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24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Sabelpoot kriel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661287" cy="274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295079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60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Java kriel</a:t>
            </a:r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621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82403"/>
            <a:ext cx="3918511" cy="29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070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Maleier</a:t>
            </a: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42097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018" y="1628800"/>
            <a:ext cx="351039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3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Brahma</a:t>
            </a:r>
            <a:endParaRPr lang="nl-N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31" y="2060848"/>
            <a:ext cx="411074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73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Barnevelder</a:t>
            </a:r>
            <a:endParaRPr lang="nl-NL" dirty="0"/>
          </a:p>
        </p:txBody>
      </p:sp>
      <p:sp>
        <p:nvSpPr>
          <p:cNvPr id="3" name="AutoShape 6" descr="Afbeeldingsresultaat voor barnevelder brui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696744" cy="33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09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Leghorn</a:t>
            </a:r>
            <a:endParaRPr lang="nl-NL" dirty="0"/>
          </a:p>
        </p:txBody>
      </p:sp>
      <p:sp>
        <p:nvSpPr>
          <p:cNvPr id="3" name="AutoShape 2" descr="Afbeeldingsresultaat voor leghor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Afbeeldingsresultaat voor leghor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91831"/>
            <a:ext cx="3096344" cy="319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02" y="1916832"/>
            <a:ext cx="346705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8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Australorp</a:t>
            </a:r>
            <a:endParaRPr lang="nl-N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34481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24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Maran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456746" cy="322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53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Bielevelder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840760" cy="34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3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Lakenvelder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2" y="1988840"/>
            <a:ext cx="3879782" cy="290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3382080" cy="312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1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Orpington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03764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57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Zijdehoen</a:t>
            </a:r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4" y="2462415"/>
            <a:ext cx="3197920" cy="315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39338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048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252</TotalTime>
  <Words>21</Words>
  <Application>Microsoft Office PowerPoint</Application>
  <PresentationFormat>Diavoorstelling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Courier New</vt:lpstr>
      <vt:lpstr>Palatino Linotype</vt:lpstr>
      <vt:lpstr>Executive</vt:lpstr>
      <vt:lpstr>Kippen</vt:lpstr>
      <vt:lpstr>Barnevelder</vt:lpstr>
      <vt:lpstr>Leghorn</vt:lpstr>
      <vt:lpstr>Australorp</vt:lpstr>
      <vt:lpstr>Maran</vt:lpstr>
      <vt:lpstr>Bielevelder</vt:lpstr>
      <vt:lpstr>Lakenvelder</vt:lpstr>
      <vt:lpstr>Orpington</vt:lpstr>
      <vt:lpstr>Zijdehoen</vt:lpstr>
      <vt:lpstr>Wyandotte</vt:lpstr>
      <vt:lpstr>Hollandse kriel</vt:lpstr>
      <vt:lpstr>Sabelpoot kriel</vt:lpstr>
      <vt:lpstr>Java kriel</vt:lpstr>
      <vt:lpstr>Maleier</vt:lpstr>
      <vt:lpstr>Brahma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Kippen</dc:title>
  <dc:creator>Wies Temming - Pondes</dc:creator>
  <cp:lastModifiedBy>Wies Temming - Pondes</cp:lastModifiedBy>
  <cp:revision>9</cp:revision>
  <dcterms:created xsi:type="dcterms:W3CDTF">2016-04-01T09:07:39Z</dcterms:created>
  <dcterms:modified xsi:type="dcterms:W3CDTF">2017-06-16T07:10:10Z</dcterms:modified>
</cp:coreProperties>
</file>